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>
        <p:scale>
          <a:sx n="75" d="100"/>
          <a:sy n="75" d="100"/>
        </p:scale>
        <p:origin x="-112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5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8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</a:t>
            </a:r>
            <a:r>
              <a:rPr lang="sk-SK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>
                <a:solidFill>
                  <a:srgbClr val="54BC9B"/>
                </a:solidFill>
              </a:rPr>
              <a:t>Aplikácie </a:t>
            </a:r>
            <a:r>
              <a:rPr lang="sk-SK" sz="3000" b="1" spc="300" dirty="0" err="1">
                <a:solidFill>
                  <a:srgbClr val="54BC9B"/>
                </a:solidFill>
              </a:rPr>
              <a:t>dronov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sk-SK" sz="3000" b="1" spc="300" dirty="0" smtClean="0">
                <a:solidFill>
                  <a:srgbClr val="54BC9B"/>
                </a:solidFill>
              </a:rPr>
              <a:t>Presadzovanie práva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8720" y="1848561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Mnohé policajné oddelenia v Indii </a:t>
            </a:r>
            <a:r>
              <a:rPr lang="sk-SK" sz="3000" b="1" spc="100" dirty="0" smtClean="0">
                <a:solidFill>
                  <a:srgbClr val="54BC9B"/>
                </a:solidFill>
              </a:rPr>
              <a:t>zabezpečujú pomocou 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dronov</a:t>
            </a:r>
            <a:r>
              <a:rPr lang="sk-SK" sz="3000" b="1" spc="100" dirty="0" smtClean="0">
                <a:solidFill>
                  <a:srgbClr val="54BC9B"/>
                </a:solidFill>
              </a:rPr>
              <a:t> vymáhanie práva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a poriadok </a:t>
            </a:r>
            <a:r>
              <a:rPr lang="pt-BR" sz="3000" b="1" spc="100" dirty="0" smtClean="0">
                <a:solidFill>
                  <a:srgbClr val="54BC9B"/>
                </a:solidFill>
              </a:rPr>
              <a:t>a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ko</a:t>
            </a:r>
            <a:r>
              <a:rPr lang="sk-SK" sz="3000" b="1" spc="100" dirty="0" smtClean="0">
                <a:solidFill>
                  <a:srgbClr val="54BC9B"/>
                </a:solidFill>
              </a:rPr>
              <a:t> aj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letecký dohľad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08720" y="664758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 smtClean="0">
                <a:solidFill>
                  <a:schemeClr val="bg1"/>
                </a:solidFill>
              </a:rPr>
              <a:t>Aplikácie </a:t>
            </a:r>
            <a:r>
              <a:rPr lang="sk-SK" sz="3000" b="1" spc="300" dirty="0" err="1">
                <a:solidFill>
                  <a:schemeClr val="bg1"/>
                </a:solidFill>
              </a:rPr>
              <a:t>dronov</a:t>
            </a:r>
            <a:r>
              <a:rPr lang="pt-BR" sz="3000" b="1" spc="300" dirty="0">
                <a:solidFill>
                  <a:schemeClr val="bg1"/>
                </a:solidFill>
              </a:rPr>
              <a:t>: </a:t>
            </a:r>
            <a:r>
              <a:rPr lang="sk-SK" sz="3000" b="1" spc="300" dirty="0">
                <a:solidFill>
                  <a:schemeClr val="bg1"/>
                </a:solidFill>
              </a:rPr>
              <a:t>Presadzovanie </a:t>
            </a:r>
            <a:r>
              <a:rPr lang="sk-SK" sz="3000" b="1" spc="300" dirty="0">
                <a:solidFill>
                  <a:schemeClr val="bg1"/>
                </a:solidFill>
              </a:rPr>
              <a:t>práva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316" y="3527896"/>
            <a:ext cx="4601368" cy="278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8720" y="1553731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UAV boli použité na </a:t>
            </a:r>
            <a:r>
              <a:rPr lang="sk-SK" sz="3000" b="1" spc="100" dirty="0" smtClean="0">
                <a:solidFill>
                  <a:srgbClr val="54BC9B"/>
                </a:solidFill>
              </a:rPr>
              <a:t>miestnou políciou </a:t>
            </a:r>
            <a:r>
              <a:rPr lang="pt-BR" sz="3000" b="1" spc="100" dirty="0" smtClean="0">
                <a:solidFill>
                  <a:srgbClr val="54BC9B"/>
                </a:solidFill>
              </a:rPr>
              <a:t>v </a:t>
            </a:r>
            <a:r>
              <a:rPr lang="pt-BR" sz="3000" b="1" spc="100" dirty="0">
                <a:solidFill>
                  <a:srgbClr val="54BC9B"/>
                </a:solidFill>
              </a:rPr>
              <a:t>Kanade a Spojených štátoch.</a:t>
            </a:r>
            <a:endParaRPr lang="pt-BR" sz="3000" b="1" spc="100" dirty="0" smtClean="0">
              <a:solidFill>
                <a:srgbClr val="54BC9B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08720" y="664758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>
                <a:solidFill>
                  <a:schemeClr val="bg1"/>
                </a:solidFill>
              </a:rPr>
              <a:t>Aplikácie </a:t>
            </a:r>
            <a:r>
              <a:rPr lang="sk-SK" sz="3000" b="1" spc="300" dirty="0" err="1">
                <a:solidFill>
                  <a:schemeClr val="bg1"/>
                </a:solidFill>
              </a:rPr>
              <a:t>dronov</a:t>
            </a:r>
            <a:r>
              <a:rPr lang="pt-BR" sz="3000" b="1" spc="300" dirty="0">
                <a:solidFill>
                  <a:schemeClr val="bg1"/>
                </a:solidFill>
              </a:rPr>
              <a:t>: </a:t>
            </a:r>
            <a:r>
              <a:rPr lang="sk-SK" sz="3000" b="1" spc="300" dirty="0">
                <a:solidFill>
                  <a:schemeClr val="bg1"/>
                </a:solidFill>
              </a:rPr>
              <a:t>Presadzovanie práva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851" y="3010929"/>
            <a:ext cx="5582298" cy="31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8720" y="2120747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Talianska spoločnosť Selex ES poskytla Demokratickej republike Kongo bezpilotný dozorný </a:t>
            </a:r>
            <a:r>
              <a:rPr lang="pt-BR" sz="3000" b="1" spc="100" dirty="0" smtClean="0">
                <a:solidFill>
                  <a:srgbClr val="54BC9B"/>
                </a:solidFill>
              </a:rPr>
              <a:t>dron </a:t>
            </a:r>
            <a:r>
              <a:rPr lang="pt-BR" sz="3000" b="1" spc="100" dirty="0">
                <a:solidFill>
                  <a:srgbClr val="54BC9B"/>
                </a:solidFill>
              </a:rPr>
              <a:t>na </a:t>
            </a:r>
            <a:r>
              <a:rPr lang="pt-BR" sz="3000" b="1" spc="100" dirty="0">
                <a:solidFill>
                  <a:schemeClr val="bg1"/>
                </a:solidFill>
              </a:rPr>
              <a:t>monitorovanie pohybu ozbrojených skupín </a:t>
            </a:r>
            <a:r>
              <a:rPr lang="pt-BR" sz="3000" b="1" spc="100" dirty="0">
                <a:solidFill>
                  <a:srgbClr val="54BC9B"/>
                </a:solidFill>
              </a:rPr>
              <a:t>v regióne a účinnejšiu ochranu civilného obyvateľstva.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08720" y="664758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>
                <a:solidFill>
                  <a:schemeClr val="bg1"/>
                </a:solidFill>
              </a:rPr>
              <a:t>Aplikácie </a:t>
            </a:r>
            <a:r>
              <a:rPr lang="sk-SK" sz="3000" b="1" spc="300" dirty="0" err="1">
                <a:solidFill>
                  <a:schemeClr val="bg1"/>
                </a:solidFill>
              </a:rPr>
              <a:t>dronov</a:t>
            </a:r>
            <a:r>
              <a:rPr lang="pt-BR" sz="3000" b="1" spc="300" dirty="0">
                <a:solidFill>
                  <a:schemeClr val="bg1"/>
                </a:solidFill>
              </a:rPr>
              <a:t>: </a:t>
            </a:r>
            <a:r>
              <a:rPr lang="sk-SK" sz="3000" b="1" spc="300" dirty="0">
                <a:solidFill>
                  <a:schemeClr val="bg1"/>
                </a:solidFill>
              </a:rPr>
              <a:t>Presadzovanie práva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83</Words>
  <Application>Microsoft Office PowerPoint</Application>
  <PresentationFormat>Prezentácia na obrazovke (4:3)</PresentationFormat>
  <Paragraphs>19</Paragraphs>
  <Slides>4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38</cp:revision>
  <dcterms:created xsi:type="dcterms:W3CDTF">2017-03-08T21:43:37Z</dcterms:created>
  <dcterms:modified xsi:type="dcterms:W3CDTF">2018-01-28T12:23:13Z</dcterms:modified>
</cp:coreProperties>
</file>